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ya Holding" initials="MH" lastIdx="1" clrIdx="0">
    <p:extLst>
      <p:ext uri="{19B8F6BF-5375-455C-9EA6-DF929625EA0E}">
        <p15:presenceInfo xmlns:p15="http://schemas.microsoft.com/office/powerpoint/2012/main" userId="S::Maya.Holding@phe.gov.uk::e80b3fc4-9598-46fc-a9a3-89a99bcd014d" providerId="AD"/>
      </p:ext>
    </p:extLst>
  </p:cmAuthor>
  <p:cmAuthor id="2" name="Amanda Semper" initials="AS" lastIdx="6" clrIdx="1">
    <p:extLst>
      <p:ext uri="{19B8F6BF-5375-455C-9EA6-DF929625EA0E}">
        <p15:presenceInfo xmlns:p15="http://schemas.microsoft.com/office/powerpoint/2012/main" userId="S::Amanda.Semper@ukhsa.gov.uk::60d231a8-1731-4f00-abf5-02f27860587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C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46" d="100"/>
          <a:sy n="46" d="100"/>
        </p:scale>
        <p:origin x="2176" y="5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5463C-3CC6-4225-9D84-1DE16BFF7FFC}" type="datetimeFigureOut">
              <a:rPr lang="en-GB" smtClean="0"/>
              <a:t>04/01/2024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A6A4D-CAC8-430C-8E56-151B09723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4733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5463C-3CC6-4225-9D84-1DE16BFF7FFC}" type="datetimeFigureOut">
              <a:rPr lang="en-GB" smtClean="0"/>
              <a:t>04/01/2024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A6A4D-CAC8-430C-8E56-151B09723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7362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5463C-3CC6-4225-9D84-1DE16BFF7FFC}" type="datetimeFigureOut">
              <a:rPr lang="en-GB" smtClean="0"/>
              <a:t>04/01/2024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A6A4D-CAC8-430C-8E56-151B09723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1943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5463C-3CC6-4225-9D84-1DE16BFF7FFC}" type="datetimeFigureOut">
              <a:rPr lang="en-GB" smtClean="0"/>
              <a:t>04/01/2024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A6A4D-CAC8-430C-8E56-151B09723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316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5463C-3CC6-4225-9D84-1DE16BFF7FFC}" type="datetimeFigureOut">
              <a:rPr lang="en-GB" smtClean="0"/>
              <a:t>04/01/2024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A6A4D-CAC8-430C-8E56-151B09723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172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5463C-3CC6-4225-9D84-1DE16BFF7FFC}" type="datetimeFigureOut">
              <a:rPr lang="en-GB" smtClean="0"/>
              <a:t>04/01/2024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A6A4D-CAC8-430C-8E56-151B09723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7848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5463C-3CC6-4225-9D84-1DE16BFF7FFC}" type="datetimeFigureOut">
              <a:rPr lang="en-GB" smtClean="0"/>
              <a:t>04/01/2024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A6A4D-CAC8-430C-8E56-151B09723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839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5463C-3CC6-4225-9D84-1DE16BFF7FFC}" type="datetimeFigureOut">
              <a:rPr lang="en-GB" smtClean="0"/>
              <a:t>04/01/2024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A6A4D-CAC8-430C-8E56-151B09723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8699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5463C-3CC6-4225-9D84-1DE16BFF7FFC}" type="datetimeFigureOut">
              <a:rPr lang="en-GB" smtClean="0"/>
              <a:t>04/01/2024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A6A4D-CAC8-430C-8E56-151B09723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6935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5463C-3CC6-4225-9D84-1DE16BFF7FFC}" type="datetimeFigureOut">
              <a:rPr lang="en-GB" smtClean="0"/>
              <a:t>04/01/2024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A6A4D-CAC8-430C-8E56-151B09723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1885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5463C-3CC6-4225-9D84-1DE16BFF7FFC}" type="datetimeFigureOut">
              <a:rPr lang="en-GB" smtClean="0"/>
              <a:t>04/01/2024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A6A4D-CAC8-430C-8E56-151B09723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9615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95463C-3CC6-4225-9D84-1DE16BFF7FFC}" type="datetimeFigureOut">
              <a:rPr lang="en-GB" smtClean="0"/>
              <a:t>04/01/2024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A6A4D-CAC8-430C-8E56-151B09723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9216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UK Health Security Agency">
            <a:extLst>
              <a:ext uri="{FF2B5EF4-FFF2-40B4-BE49-F238E27FC236}">
                <a16:creationId xmlns:a16="http://schemas.microsoft.com/office/drawing/2014/main" id="{BD542E70-2AE4-4F08-96CC-9063782E0A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1" y="152400"/>
            <a:ext cx="1539994" cy="1537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BD45EDF-FCDA-CCCB-5D0D-589FAF27BA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728678">
            <a:off x="1490260" y="1043644"/>
            <a:ext cx="1066140" cy="105930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62D76AE-9C77-E359-093B-B67EE3A7F3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9187093">
            <a:off x="5575889" y="1073835"/>
            <a:ext cx="1066140" cy="1059306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9A086659-0939-416A-9CF9-F73600809A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8665" y="7370763"/>
            <a:ext cx="6189667" cy="2174558"/>
          </a:xfrm>
          <a:solidFill>
            <a:srgbClr val="FFFF00"/>
          </a:solidFill>
        </p:spPr>
        <p:txBody>
          <a:bodyPr>
            <a:normAutofit fontScale="85000" lnSpcReduction="20000"/>
          </a:bodyPr>
          <a:lstStyle/>
          <a:p>
            <a:pPr>
              <a:spcBef>
                <a:spcPts val="0"/>
              </a:spcBef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2100" b="1" dirty="0">
                <a:latin typeface="Arial" panose="020B0604020202020204" pitchFamily="34" charset="0"/>
                <a:cs typeface="Arial" panose="020B0604020202020204" pitchFamily="34" charset="0"/>
              </a:rPr>
              <a:t>Thursday 11</a:t>
            </a:r>
            <a:r>
              <a:rPr lang="en-GB" sz="21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sz="2100" b="1" dirty="0">
                <a:latin typeface="Arial" panose="020B0604020202020204" pitchFamily="34" charset="0"/>
                <a:cs typeface="Arial" panose="020B0604020202020204" pitchFamily="34" charset="0"/>
              </a:rPr>
              <a:t> January</a:t>
            </a:r>
            <a:r>
              <a:rPr lang="en-GB" sz="2100" dirty="0">
                <a:latin typeface="Arial" panose="020B0604020202020204" pitchFamily="34" charset="0"/>
                <a:cs typeface="Arial" panose="020B0604020202020204" pitchFamily="34" charset="0"/>
              </a:rPr>
              <a:t>, 10am – 3:30pm, Brockenhurst Scout Centre, Highwood Rd, Brockenhurst SO42 7RY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2100" b="1" dirty="0">
                <a:latin typeface="Arial" panose="020B0604020202020204" pitchFamily="34" charset="0"/>
                <a:cs typeface="Arial" panose="020B0604020202020204" pitchFamily="34" charset="0"/>
              </a:rPr>
              <a:t>Thursday 18</a:t>
            </a:r>
            <a:r>
              <a:rPr lang="en-GB" sz="21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sz="2100" b="1" dirty="0">
                <a:latin typeface="Arial" panose="020B0604020202020204" pitchFamily="34" charset="0"/>
                <a:cs typeface="Arial" panose="020B0604020202020204" pitchFamily="34" charset="0"/>
              </a:rPr>
              <a:t> January</a:t>
            </a:r>
            <a:r>
              <a:rPr lang="en-GB" sz="2100" dirty="0">
                <a:latin typeface="Arial" panose="020B0604020202020204" pitchFamily="34" charset="0"/>
                <a:cs typeface="Arial" panose="020B0604020202020204" pitchFamily="34" charset="0"/>
              </a:rPr>
              <a:t>, 10am – 3:30pm, Brockenhurst Scout Centre, Highwood Rd, Brockenhurst SO42 7RY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2100" b="1" dirty="0">
                <a:latin typeface="Arial" panose="020B0604020202020204" pitchFamily="34" charset="0"/>
                <a:cs typeface="Arial" panose="020B0604020202020204" pitchFamily="34" charset="0"/>
              </a:rPr>
              <a:t>Thursday 18</a:t>
            </a:r>
            <a:r>
              <a:rPr lang="en-GB" sz="21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sz="2100" b="1" dirty="0">
                <a:latin typeface="Arial" panose="020B0604020202020204" pitchFamily="34" charset="0"/>
                <a:cs typeface="Arial" panose="020B0604020202020204" pitchFamily="34" charset="0"/>
              </a:rPr>
              <a:t> January</a:t>
            </a:r>
            <a:r>
              <a:rPr lang="en-GB" sz="2100" dirty="0">
                <a:latin typeface="Arial" panose="020B0604020202020204" pitchFamily="34" charset="0"/>
                <a:cs typeface="Arial" panose="020B0604020202020204" pitchFamily="34" charset="0"/>
              </a:rPr>
              <a:t>, 5pm – 7:30pm, Fuller/</a:t>
            </a:r>
            <a:r>
              <a:rPr lang="en-GB" sz="2100" dirty="0" err="1">
                <a:latin typeface="Arial" panose="020B0604020202020204" pitchFamily="34" charset="0"/>
                <a:cs typeface="Arial" panose="020B0604020202020204" pitchFamily="34" charset="0"/>
              </a:rPr>
              <a:t>Mclellan</a:t>
            </a:r>
            <a:r>
              <a:rPr lang="en-GB" sz="2100" dirty="0">
                <a:latin typeface="Arial" panose="020B0604020202020204" pitchFamily="34" charset="0"/>
                <a:cs typeface="Arial" panose="020B0604020202020204" pitchFamily="34" charset="0"/>
              </a:rPr>
              <a:t> room, Lymington Community Centre, SO41 9BQ </a:t>
            </a:r>
            <a:r>
              <a:rPr lang="en-GB" sz="2100" b="1" dirty="0">
                <a:latin typeface="Arial" panose="020B0604020202020204" pitchFamily="34" charset="0"/>
                <a:cs typeface="Arial" panose="020B0604020202020204" pitchFamily="34" charset="0"/>
              </a:rPr>
              <a:t>(to be confirmed)</a:t>
            </a:r>
            <a:endParaRPr lang="en-GB" sz="1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464175-9584-4072-8CFD-88EE672E9D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8876" y="179765"/>
            <a:ext cx="5509124" cy="1412954"/>
          </a:xfrm>
        </p:spPr>
        <p:txBody>
          <a:bodyPr>
            <a:noAutofit/>
          </a:bodyPr>
          <a:lstStyle/>
          <a:p>
            <a:b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Can you help us learn more about tick-borne diseases in your local area?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8FD62B-E784-4B9C-8B51-3455CFC3A364}"/>
              </a:ext>
            </a:extLst>
          </p:cNvPr>
          <p:cNvSpPr txBox="1"/>
          <p:nvPr/>
        </p:nvSpPr>
        <p:spPr>
          <a:xfrm>
            <a:off x="338665" y="1957685"/>
            <a:ext cx="61806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007C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UK Health Security Agency is investigating exposure to tick-borne diseases, including </a:t>
            </a:r>
            <a:r>
              <a:rPr lang="en-GB" b="1" dirty="0">
                <a:solidFill>
                  <a:srgbClr val="007C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Lyme disease </a:t>
            </a:r>
            <a:r>
              <a:rPr lang="en-GB" dirty="0">
                <a:solidFill>
                  <a:srgbClr val="007C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GB" b="1" dirty="0">
                <a:solidFill>
                  <a:srgbClr val="007C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tick-borne encephalitis, </a:t>
            </a:r>
            <a:r>
              <a:rPr lang="en-GB" dirty="0">
                <a:solidFill>
                  <a:srgbClr val="007C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people who regularly carry out outdoor recreational activities.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05F0F6-311A-46D5-A687-15D6E23332B8}"/>
              </a:ext>
            </a:extLst>
          </p:cNvPr>
          <p:cNvSpPr txBox="1"/>
          <p:nvPr/>
        </p:nvSpPr>
        <p:spPr>
          <a:xfrm>
            <a:off x="347665" y="4467748"/>
            <a:ext cx="6180667" cy="2862322"/>
          </a:xfrm>
          <a:prstGeom prst="rect">
            <a:avLst/>
          </a:prstGeom>
          <a:solidFill>
            <a:srgbClr val="007C91"/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involved?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will be asked to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Attend a local venue where the study will be explained </a:t>
            </a:r>
            <a:r>
              <a:rPr lang="en-GB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(see below):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Give your consent to take part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Fill in a questionnaire about your outdoor activities and exposure to ticks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Donate one tube of blood taken by our qualified phlebotomists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Refreshments will be provided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09A987C-18DD-4200-A6CA-149B65488EAA}"/>
              </a:ext>
            </a:extLst>
          </p:cNvPr>
          <p:cNvSpPr txBox="1"/>
          <p:nvPr/>
        </p:nvSpPr>
        <p:spPr>
          <a:xfrm>
            <a:off x="347665" y="3146579"/>
            <a:ext cx="6180667" cy="1200329"/>
          </a:xfrm>
          <a:prstGeom prst="rect">
            <a:avLst/>
          </a:prstGeom>
          <a:solidFill>
            <a:srgbClr val="007C91"/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you aged 18 or over?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you regularly carry out recreational activities such as walking, cycling or running in the New Forest/Hampshire area?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68F3258D-8E63-79B8-31AF-C2C3A8D881D2}"/>
              </a:ext>
            </a:extLst>
          </p:cNvPr>
          <p:cNvSpPr txBox="1">
            <a:spLocks/>
          </p:cNvSpPr>
          <p:nvPr/>
        </p:nvSpPr>
        <p:spPr>
          <a:xfrm>
            <a:off x="311665" y="9545321"/>
            <a:ext cx="6198667" cy="360679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Any questions please email: eilish.hart@ukhsa.gov.uk</a:t>
            </a:r>
            <a:endParaRPr lang="en-GB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2233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349</TotalTime>
  <Words>202</Words>
  <Application>Microsoft Office PowerPoint</Application>
  <PresentationFormat>A4 Paper (210x297 mm)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 Can you help us learn more about tick-borne diseases in your local area?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Are you interested on taking part in a study on tick-borne diseases?</dc:title>
  <dc:creator>Maya Holding</dc:creator>
  <cp:lastModifiedBy>Eilish Hart</cp:lastModifiedBy>
  <cp:revision>36</cp:revision>
  <dcterms:created xsi:type="dcterms:W3CDTF">2023-03-20T09:54:05Z</dcterms:created>
  <dcterms:modified xsi:type="dcterms:W3CDTF">2024-01-04T12:07:11Z</dcterms:modified>
</cp:coreProperties>
</file>